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</p:sldIdLst>
  <p:notesMasterIdLst>
    <p:notesMasterId r:id="rId1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notesMaster" Target="notesMasters/notesMaster1.xml"/><Relationship Id="rId167" Type="http://schemas.openxmlformats.org/officeDocument/2006/relationships/presProps" Target="presProps.xml"/><Relationship Id="rId168" Type="http://schemas.openxmlformats.org/officeDocument/2006/relationships/viewProps" Target="viewProps.xml"/><Relationship Id="rId169" Type="http://schemas.openxmlformats.org/officeDocument/2006/relationships/theme" Target="theme/theme1.xml"/><Relationship Id="rId1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![alt:"alt" height:450px center](assets/ce100-week-4-heap-heap_heap_leaves.drawio.svg)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164</Slides>
  <Notes>164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2022-02-11T23:42:04Z</dcterms:created>
  <dcterms:modified xsi:type="dcterms:W3CDTF">2022-02-11T23:42:04Z</dcterms:modified>
</cp:coreProperties>
</file>